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94" r:id="rId5"/>
    <p:sldId id="295" r:id="rId6"/>
    <p:sldId id="296" r:id="rId7"/>
    <p:sldId id="297" r:id="rId8"/>
    <p:sldId id="298" r:id="rId9"/>
    <p:sldId id="301" r:id="rId10"/>
    <p:sldId id="299" r:id="rId11"/>
    <p:sldId id="302" r:id="rId12"/>
    <p:sldId id="300" r:id="rId13"/>
    <p:sldId id="303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 PPT" id="{3F3D9734-B858-4FB2-9B7E-31AFFD62E3C1}">
          <p14:sldIdLst>
            <p14:sldId id="294"/>
            <p14:sldId id="295"/>
            <p14:sldId id="296"/>
            <p14:sldId id="297"/>
            <p14:sldId id="298"/>
            <p14:sldId id="301"/>
            <p14:sldId id="299"/>
            <p14:sldId id="302"/>
            <p14:sldId id="300"/>
            <p14:sldId id="303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 Brown" initials="AB" lastIdx="6" clrIdx="0">
    <p:extLst>
      <p:ext uri="{19B8F6BF-5375-455C-9EA6-DF929625EA0E}">
        <p15:presenceInfo xmlns:p15="http://schemas.microsoft.com/office/powerpoint/2012/main" userId="S::alex@10thmagnitude.com::50b7bf4c-7676-4ac1-9a0b-718b5a795b7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2125"/>
    <a:srgbClr val="F1F1EF"/>
    <a:srgbClr val="DDDDDD"/>
    <a:srgbClr val="C0C0C0"/>
    <a:srgbClr val="EAEAEA"/>
    <a:srgbClr val="2DAB95"/>
    <a:srgbClr val="215691"/>
    <a:srgbClr val="FFFFFF"/>
    <a:srgbClr val="F26322"/>
    <a:srgbClr val="B2AC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7E5F44-3917-4678-A5E7-ABC924E2481C}" v="40" dt="2020-04-10T00:53:57.3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gel Garcia" userId="4311e4b8-793f-49a4-bec2-41d070db51b7" providerId="ADAL" clId="{357E5F44-3917-4678-A5E7-ABC924E2481C}"/>
    <pc:docChg chg="undo custSel addSld delSld modSld modSection">
      <pc:chgData name="Angel Garcia" userId="4311e4b8-793f-49a4-bec2-41d070db51b7" providerId="ADAL" clId="{357E5F44-3917-4678-A5E7-ABC924E2481C}" dt="2020-04-10T01:11:16.366" v="984" actId="20577"/>
      <pc:docMkLst>
        <pc:docMk/>
      </pc:docMkLst>
      <pc:sldChg chg="modSp del">
        <pc:chgData name="Angel Garcia" userId="4311e4b8-793f-49a4-bec2-41d070db51b7" providerId="ADAL" clId="{357E5F44-3917-4678-A5E7-ABC924E2481C}" dt="2020-04-10T00:28:31.658" v="415"/>
        <pc:sldMkLst>
          <pc:docMk/>
          <pc:sldMk cId="367715194" sldId="275"/>
        </pc:sldMkLst>
        <pc:spChg chg="mod">
          <ac:chgData name="Angel Garcia" userId="4311e4b8-793f-49a4-bec2-41d070db51b7" providerId="ADAL" clId="{357E5F44-3917-4678-A5E7-ABC924E2481C}" dt="2020-04-10T00:28:10.427" v="411"/>
          <ac:spMkLst>
            <pc:docMk/>
            <pc:sldMk cId="367715194" sldId="275"/>
            <ac:spMk id="2" creationId="{9D7F9830-8CC4-46D1-8AF3-EDBBE6AF2D37}"/>
          </ac:spMkLst>
        </pc:spChg>
      </pc:sldChg>
      <pc:sldChg chg="modSp add del mod">
        <pc:chgData name="Angel Garcia" userId="4311e4b8-793f-49a4-bec2-41d070db51b7" providerId="ADAL" clId="{357E5F44-3917-4678-A5E7-ABC924E2481C}" dt="2020-04-10T00:28:30.709" v="414" actId="21"/>
        <pc:sldMkLst>
          <pc:docMk/>
          <pc:sldMk cId="4280658095" sldId="296"/>
        </pc:sldMkLst>
        <pc:spChg chg="mod">
          <ac:chgData name="Angel Garcia" userId="4311e4b8-793f-49a4-bec2-41d070db51b7" providerId="ADAL" clId="{357E5F44-3917-4678-A5E7-ABC924E2481C}" dt="2020-04-10T00:28:30.709" v="414" actId="21"/>
          <ac:spMkLst>
            <pc:docMk/>
            <pc:sldMk cId="4280658095" sldId="296"/>
            <ac:spMk id="2" creationId="{DC67A759-EAD5-42A7-BB52-5A2E2172C85B}"/>
          </ac:spMkLst>
        </pc:spChg>
      </pc:sldChg>
      <pc:sldChg chg="addSp delSp modSp mod">
        <pc:chgData name="Angel Garcia" userId="4311e4b8-793f-49a4-bec2-41d070db51b7" providerId="ADAL" clId="{357E5F44-3917-4678-A5E7-ABC924E2481C}" dt="2020-04-09T22:03:42.325" v="407" actId="20577"/>
        <pc:sldMkLst>
          <pc:docMk/>
          <pc:sldMk cId="4009696697" sldId="297"/>
        </pc:sldMkLst>
        <pc:spChg chg="mod">
          <ac:chgData name="Angel Garcia" userId="4311e4b8-793f-49a4-bec2-41d070db51b7" providerId="ADAL" clId="{357E5F44-3917-4678-A5E7-ABC924E2481C}" dt="2020-04-09T18:55:45.367" v="9" actId="20577"/>
          <ac:spMkLst>
            <pc:docMk/>
            <pc:sldMk cId="4009696697" sldId="297"/>
            <ac:spMk id="2" creationId="{F8984C67-7F99-4A82-B7EE-01B233EEF177}"/>
          </ac:spMkLst>
        </pc:spChg>
        <pc:spChg chg="mod">
          <ac:chgData name="Angel Garcia" userId="4311e4b8-793f-49a4-bec2-41d070db51b7" providerId="ADAL" clId="{357E5F44-3917-4678-A5E7-ABC924E2481C}" dt="2020-04-09T22:03:42.325" v="407" actId="20577"/>
          <ac:spMkLst>
            <pc:docMk/>
            <pc:sldMk cId="4009696697" sldId="297"/>
            <ac:spMk id="3" creationId="{876E7CE9-7D06-4A41-BDAF-67A3E3FCF3FB}"/>
          </ac:spMkLst>
        </pc:spChg>
        <pc:picChg chg="add del mod">
          <ac:chgData name="Angel Garcia" userId="4311e4b8-793f-49a4-bec2-41d070db51b7" providerId="ADAL" clId="{357E5F44-3917-4678-A5E7-ABC924E2481C}" dt="2020-04-09T20:46:08.119" v="17" actId="478"/>
          <ac:picMkLst>
            <pc:docMk/>
            <pc:sldMk cId="4009696697" sldId="297"/>
            <ac:picMk id="4" creationId="{EE50EF20-9E2F-4655-A458-67F9CB187B6E}"/>
          </ac:picMkLst>
        </pc:picChg>
        <pc:picChg chg="add mod">
          <ac:chgData name="Angel Garcia" userId="4311e4b8-793f-49a4-bec2-41d070db51b7" providerId="ADAL" clId="{357E5F44-3917-4678-A5E7-ABC924E2481C}" dt="2020-04-09T20:46:12.694" v="18" actId="1076"/>
          <ac:picMkLst>
            <pc:docMk/>
            <pc:sldMk cId="4009696697" sldId="297"/>
            <ac:picMk id="6" creationId="{27740419-39E8-4E1A-B20A-7D6863F51BB0}"/>
          </ac:picMkLst>
        </pc:picChg>
      </pc:sldChg>
      <pc:sldChg chg="addSp modSp mod">
        <pc:chgData name="Angel Garcia" userId="4311e4b8-793f-49a4-bec2-41d070db51b7" providerId="ADAL" clId="{357E5F44-3917-4678-A5E7-ABC924E2481C}" dt="2020-04-10T01:11:16.366" v="984" actId="20577"/>
        <pc:sldMkLst>
          <pc:docMk/>
          <pc:sldMk cId="375963119" sldId="301"/>
        </pc:sldMkLst>
        <pc:spChg chg="mod">
          <ac:chgData name="Angel Garcia" userId="4311e4b8-793f-49a4-bec2-41d070db51b7" providerId="ADAL" clId="{357E5F44-3917-4678-A5E7-ABC924E2481C}" dt="2020-04-09T21:04:48.502" v="149" actId="20577"/>
          <ac:spMkLst>
            <pc:docMk/>
            <pc:sldMk cId="375963119" sldId="301"/>
            <ac:spMk id="2" creationId="{F8984C67-7F99-4A82-B7EE-01B233EEF177}"/>
          </ac:spMkLst>
        </pc:spChg>
        <pc:spChg chg="mod">
          <ac:chgData name="Angel Garcia" userId="4311e4b8-793f-49a4-bec2-41d070db51b7" providerId="ADAL" clId="{357E5F44-3917-4678-A5E7-ABC924E2481C}" dt="2020-04-10T01:11:16.366" v="984" actId="20577"/>
          <ac:spMkLst>
            <pc:docMk/>
            <pc:sldMk cId="375963119" sldId="301"/>
            <ac:spMk id="3" creationId="{876E7CE9-7D06-4A41-BDAF-67A3E3FCF3FB}"/>
          </ac:spMkLst>
        </pc:spChg>
        <pc:picChg chg="add mod">
          <ac:chgData name="Angel Garcia" userId="4311e4b8-793f-49a4-bec2-41d070db51b7" providerId="ADAL" clId="{357E5F44-3917-4678-A5E7-ABC924E2481C}" dt="2020-04-09T21:55:55.812" v="253" actId="14100"/>
          <ac:picMkLst>
            <pc:docMk/>
            <pc:sldMk cId="375963119" sldId="301"/>
            <ac:picMk id="4" creationId="{55D16D4B-40BE-4890-B75D-BAD7BCE28E0B}"/>
          </ac:picMkLst>
        </pc:picChg>
        <pc:picChg chg="add mod">
          <ac:chgData name="Angel Garcia" userId="4311e4b8-793f-49a4-bec2-41d070db51b7" providerId="ADAL" clId="{357E5F44-3917-4678-A5E7-ABC924E2481C}" dt="2020-04-10T00:54:22.346" v="519" actId="14100"/>
          <ac:picMkLst>
            <pc:docMk/>
            <pc:sldMk cId="375963119" sldId="301"/>
            <ac:picMk id="5" creationId="{08605143-FBB5-43CA-9195-D086DB6B80E6}"/>
          </ac:picMkLst>
        </pc:picChg>
      </pc:sldChg>
      <pc:sldChg chg="addSp modSp mod">
        <pc:chgData name="Angel Garcia" userId="4311e4b8-793f-49a4-bec2-41d070db51b7" providerId="ADAL" clId="{357E5F44-3917-4678-A5E7-ABC924E2481C}" dt="2020-04-10T00:49:03.759" v="484" actId="5793"/>
        <pc:sldMkLst>
          <pc:docMk/>
          <pc:sldMk cId="323133314" sldId="302"/>
        </pc:sldMkLst>
        <pc:spChg chg="mod">
          <ac:chgData name="Angel Garcia" userId="4311e4b8-793f-49a4-bec2-41d070db51b7" providerId="ADAL" clId="{357E5F44-3917-4678-A5E7-ABC924E2481C}" dt="2020-04-10T00:49:03.759" v="484" actId="5793"/>
          <ac:spMkLst>
            <pc:docMk/>
            <pc:sldMk cId="323133314" sldId="302"/>
            <ac:spMk id="3" creationId="{876E7CE9-7D06-4A41-BDAF-67A3E3FCF3FB}"/>
          </ac:spMkLst>
        </pc:spChg>
        <pc:picChg chg="add mod">
          <ac:chgData name="Angel Garcia" userId="4311e4b8-793f-49a4-bec2-41d070db51b7" providerId="ADAL" clId="{357E5F44-3917-4678-A5E7-ABC924E2481C}" dt="2020-04-09T21:56:42.627" v="256" actId="14100"/>
          <ac:picMkLst>
            <pc:docMk/>
            <pc:sldMk cId="323133314" sldId="302"/>
            <ac:picMk id="4" creationId="{A341BD30-D175-4037-A131-C259C70B6BC1}"/>
          </ac:picMkLst>
        </pc:picChg>
      </pc:sldChg>
      <pc:sldChg chg="modSp mod">
        <pc:chgData name="Angel Garcia" userId="4311e4b8-793f-49a4-bec2-41d070db51b7" providerId="ADAL" clId="{357E5F44-3917-4678-A5E7-ABC924E2481C}" dt="2020-04-09T21:05:56.346" v="229" actId="20577"/>
        <pc:sldMkLst>
          <pc:docMk/>
          <pc:sldMk cId="3824307081" sldId="303"/>
        </pc:sldMkLst>
        <pc:spChg chg="mod">
          <ac:chgData name="Angel Garcia" userId="4311e4b8-793f-49a4-bec2-41d070db51b7" providerId="ADAL" clId="{357E5F44-3917-4678-A5E7-ABC924E2481C}" dt="2020-04-09T21:05:56.346" v="229" actId="20577"/>
          <ac:spMkLst>
            <pc:docMk/>
            <pc:sldMk cId="3824307081" sldId="303"/>
            <ac:spMk id="2" creationId="{F8984C67-7F99-4A82-B7EE-01B233EEF177}"/>
          </ac:spMkLst>
        </pc:spChg>
        <pc:spChg chg="mod">
          <ac:chgData name="Angel Garcia" userId="4311e4b8-793f-49a4-bec2-41d070db51b7" providerId="ADAL" clId="{357E5F44-3917-4678-A5E7-ABC924E2481C}" dt="2020-04-09T16:05:57.808" v="8"/>
          <ac:spMkLst>
            <pc:docMk/>
            <pc:sldMk cId="3824307081" sldId="303"/>
            <ac:spMk id="3" creationId="{876E7CE9-7D06-4A41-BDAF-67A3E3FCF3FB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94A4F7F-F8C1-44FA-BDD1-6147D72896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474068-8D1F-44A1-9847-0BC00F94E7B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B3AFD1-C2A3-433B-8FEF-D7465F9A1AB9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F5872E-13E3-44F3-B859-5551A0FFF5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702B1E-D569-4063-ADEC-C3ABB56432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281677-4535-4437-B1C7-3731F6AB8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2557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CAF69C-96D0-9448-BCF0-A31C706EAED2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201AB1-CA0A-614A-919B-04C2597CF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263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D859845-B811-1543-82D4-C8F6A0800C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2500" r="2083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9B1C352-727C-F047-994A-B707A0F71E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66007" y="2661557"/>
            <a:ext cx="11654444" cy="2007736"/>
          </a:xfrm>
        </p:spPr>
        <p:txBody>
          <a:bodyPr anchor="b"/>
          <a:lstStyle>
            <a:lvl1pPr algn="ctr">
              <a:defRPr sz="6000" b="1">
                <a:solidFill>
                  <a:srgbClr val="F1F1EF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C87025-B3A2-C443-B755-ED8340E03CF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66007" y="4816928"/>
            <a:ext cx="11654444" cy="440871"/>
          </a:xfrm>
        </p:spPr>
        <p:txBody>
          <a:bodyPr>
            <a:normAutofit/>
          </a:bodyPr>
          <a:lstStyle>
            <a:lvl1pPr marL="0" indent="0" algn="ctr">
              <a:buNone/>
              <a:defRPr sz="2000" b="0" i="0">
                <a:solidFill>
                  <a:srgbClr val="F1F1EF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22DCA8-B922-934B-A931-B61C825CF91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2480" y="1061356"/>
            <a:ext cx="3147039" cy="140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2577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4FBA5-6B4E-EC4E-A1BD-ADC2BADFF9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chemeClr val="accent2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C65746-ACAD-4648-A241-DBEAE0D920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32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49BA78-2353-F449-809F-A41F92D937C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Aft>
                <a:spcPts val="600"/>
              </a:spcAft>
              <a:buNone/>
              <a:defRPr sz="18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2547B1-B0A2-4D47-82A9-A0F6D79B6A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7786" r="48893"/>
          <a:stretch/>
        </p:blipFill>
        <p:spPr>
          <a:xfrm>
            <a:off x="5442" y="0"/>
            <a:ext cx="404949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ACFBBF-A61D-4A4B-BDF6-818AB68ACBA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676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BFB60E-9BAD-4834-8003-BE44033BFD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9" r="2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12A0A7-4CF2-4743-858C-719C761D6A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rgbClr val="F1F1EF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AB00D5-0002-EB43-B596-CD3FCE26D7F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F1F1EF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subtitle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7B315BF-030E-704F-AC88-07233555212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941667" y="5725249"/>
            <a:ext cx="1042416" cy="93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576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96BAE-F822-E34A-990A-9C2771C072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B2EFE-DD9F-E146-A0F0-1CC9263E135A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spcAft>
                <a:spcPts val="600"/>
              </a:spcAft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B85484-F698-6E44-9BC7-625676C812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53AD66-5A39-4DAC-BD67-EB47A61CA2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6731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3_Two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4D9B-8987-0D4C-A48D-AC224E4324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1" i="0">
                <a:solidFill>
                  <a:schemeClr val="accent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0977D-D50B-F34A-A72B-3B2E6C9B12F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6A8F47-B8E2-2147-BF7A-36D46A6796E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3078E9-8E80-4049-845B-55B7433C13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8475CA8-CA6E-46FE-980C-8BBB31F504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2477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_Comparis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20160-DB07-FA41-A195-10DBA0F84C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265D98-7F86-E241-96F3-5AE4DBD2D06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2800" b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326700-521D-4B43-A2D4-FACEAE7B527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spcAft>
                <a:spcPts val="600"/>
              </a:spcAft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E9CCF1-FBF1-9743-BC0F-7FF24538351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2800" b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BE9C37-AAE6-9046-8B66-3BF2E4EFD23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spcAft>
                <a:spcPts val="600"/>
              </a:spcAft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59A07E-FD69-E045-B8A5-321D99AEB88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AA879BC-A935-4C20-B979-A2214053CA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5502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Titl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28945-86BB-2F46-A588-79A48E6F38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02DAAB-B753-6343-9EE4-D905FC447CB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37A136-F65D-43D2-8230-9A37FEAFB4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117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F9D3F99-E3F6-8E4E-9FCD-A16E1DF22FF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AE17F94-67EA-4790-BB13-48100658886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7900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3_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708B-F85D-B244-B76D-7665363E92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spcAft>
                <a:spcPts val="600"/>
              </a:spcAft>
              <a:defRPr sz="3200" b="1">
                <a:solidFill>
                  <a:schemeClr val="accent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99D82-DB1D-334C-9D0C-24A2DAEF50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spcAft>
                <a:spcPts val="600"/>
              </a:spcAft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442DC-2A24-1246-A016-34C036D5BDB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AA725D-D060-7544-BC63-875695A5E20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68C7762-1F18-484C-B564-083C87A6CD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7397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4_Picture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4FBA5-6B4E-EC4E-A1BD-ADC2BADFF9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spcAft>
                <a:spcPts val="600"/>
              </a:spcAft>
              <a:defRPr sz="3200" b="1">
                <a:solidFill>
                  <a:schemeClr val="accent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C65746-ACAD-4648-A241-DBEAE0D920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32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49BA78-2353-F449-809F-A41F92D937C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8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ACFBBF-A61D-4A4B-BDF6-818AB68ACBA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918EFC-86AE-4BC4-ADC8-6E07AFB7859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2716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219721D-FD99-4ABD-B6D2-2E3439EFD7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9" r="2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12A0A7-4CF2-4743-858C-719C761D6A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rgbClr val="F1F1EF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AB00D5-0002-EB43-B596-CD3FCE26D7F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F1F1EF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subtitle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7B315BF-030E-704F-AC88-07233555212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941667" y="5725249"/>
            <a:ext cx="1042416" cy="93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7439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B55DC7-B8D0-4625-B71F-6D0AFE9622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8FA3AD1-591D-4F75-A051-9933102FD32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68778" y="2653245"/>
            <a:ext cx="11654443" cy="2007736"/>
          </a:xfrm>
        </p:spPr>
        <p:txBody>
          <a:bodyPr anchor="b"/>
          <a:lstStyle>
            <a:lvl1pPr algn="ctr">
              <a:defRPr sz="6000" b="1">
                <a:solidFill>
                  <a:schemeClr val="tx2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600639AB-FE0D-4476-979D-43E2D750D7F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68778" y="4808616"/>
            <a:ext cx="11654443" cy="440871"/>
          </a:xfrm>
        </p:spPr>
        <p:txBody>
          <a:bodyPr>
            <a:normAutofit/>
          </a:bodyPr>
          <a:lstStyle>
            <a:lvl1pPr marL="0" indent="0" algn="ctr">
              <a:buNone/>
              <a:defRPr sz="2000" b="0" i="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4208427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96BAE-F822-E34A-990A-9C2771C072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1" i="0">
                <a:solidFill>
                  <a:schemeClr val="accent4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B2EFE-DD9F-E146-A0F0-1CC9263E135A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863D59-2C71-E346-B7BF-148F5CFFBF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CA93537-633A-452A-9AB1-892BF7CBC8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5916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4D9B-8987-0D4C-A48D-AC224E4324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0977D-D50B-F34A-A72B-3B2E6C9B12F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tx2"/>
                </a:solidFill>
                <a:latin typeface="+mn-lt"/>
              </a:defRPr>
            </a:lvl1pPr>
            <a:lvl2pPr>
              <a:lnSpc>
                <a:spcPct val="100000"/>
              </a:lnSpc>
              <a:defRPr sz="2000">
                <a:solidFill>
                  <a:schemeClr val="tx2"/>
                </a:solidFill>
                <a:latin typeface="+mn-lt"/>
              </a:defRPr>
            </a:lvl2pPr>
            <a:lvl3pPr>
              <a:lnSpc>
                <a:spcPct val="100000"/>
              </a:lnSpc>
              <a:defRPr sz="1800">
                <a:solidFill>
                  <a:schemeClr val="tx2"/>
                </a:solidFill>
                <a:latin typeface="+mn-lt"/>
              </a:defRPr>
            </a:lvl3pPr>
            <a:lvl4pPr>
              <a:lnSpc>
                <a:spcPct val="100000"/>
              </a:lnSpc>
              <a:defRPr sz="1600">
                <a:solidFill>
                  <a:schemeClr val="tx2"/>
                </a:solidFill>
                <a:latin typeface="+mn-lt"/>
              </a:defRPr>
            </a:lvl4pPr>
            <a:lvl5pPr>
              <a:lnSpc>
                <a:spcPct val="100000"/>
              </a:lnSpc>
              <a:defRPr sz="14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6A8F47-B8E2-2147-BF7A-36D46A6796E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tx2"/>
                </a:solidFill>
                <a:latin typeface="+mn-lt"/>
              </a:defRPr>
            </a:lvl1pPr>
            <a:lvl2pPr>
              <a:lnSpc>
                <a:spcPct val="100000"/>
              </a:lnSpc>
              <a:defRPr sz="2000">
                <a:solidFill>
                  <a:schemeClr val="tx2"/>
                </a:solidFill>
                <a:latin typeface="+mn-lt"/>
              </a:defRPr>
            </a:lvl2pPr>
            <a:lvl3pPr>
              <a:lnSpc>
                <a:spcPct val="100000"/>
              </a:lnSpc>
              <a:defRPr sz="1800">
                <a:solidFill>
                  <a:schemeClr val="tx2"/>
                </a:solidFill>
                <a:latin typeface="+mn-lt"/>
              </a:defRPr>
            </a:lvl3pPr>
            <a:lvl4pPr>
              <a:lnSpc>
                <a:spcPct val="100000"/>
              </a:lnSpc>
              <a:defRPr sz="1600">
                <a:solidFill>
                  <a:schemeClr val="tx2"/>
                </a:solidFill>
                <a:latin typeface="+mn-lt"/>
              </a:defRPr>
            </a:lvl4pPr>
            <a:lvl5pPr>
              <a:lnSpc>
                <a:spcPct val="100000"/>
              </a:lnSpc>
              <a:defRPr sz="14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6A77431-0588-914D-A216-28EC5A9A8A8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6E95673-3381-4F08-9109-14F99C278D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7745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20160-DB07-FA41-A195-10DBA0F84C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265D98-7F86-E241-96F3-5AE4DBD2D06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326700-521D-4B43-A2D4-FACEAE7B527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tx2"/>
                </a:solidFill>
                <a:latin typeface="+mn-lt"/>
              </a:defRPr>
            </a:lvl1pPr>
            <a:lvl2pPr>
              <a:lnSpc>
                <a:spcPct val="100000"/>
              </a:lnSpc>
              <a:defRPr sz="2000">
                <a:solidFill>
                  <a:schemeClr val="tx2"/>
                </a:solidFill>
                <a:latin typeface="+mn-lt"/>
              </a:defRPr>
            </a:lvl2pPr>
            <a:lvl3pPr>
              <a:lnSpc>
                <a:spcPct val="100000"/>
              </a:lnSpc>
              <a:defRPr sz="1800">
                <a:solidFill>
                  <a:schemeClr val="tx2"/>
                </a:solidFill>
                <a:latin typeface="+mn-lt"/>
              </a:defRPr>
            </a:lvl3pPr>
            <a:lvl4pPr>
              <a:lnSpc>
                <a:spcPct val="100000"/>
              </a:lnSpc>
              <a:defRPr sz="1600">
                <a:solidFill>
                  <a:schemeClr val="tx2"/>
                </a:solidFill>
                <a:latin typeface="+mn-lt"/>
              </a:defRPr>
            </a:lvl4pPr>
            <a:lvl5pPr>
              <a:lnSpc>
                <a:spcPct val="100000"/>
              </a:lnSpc>
              <a:defRPr sz="14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E9CCF1-FBF1-9743-BC0F-7FF24538351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BE9C37-AAE6-9046-8B66-3BF2E4EFD23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tx2"/>
                </a:solidFill>
                <a:latin typeface="+mn-lt"/>
              </a:defRPr>
            </a:lvl1pPr>
            <a:lvl2pPr>
              <a:lnSpc>
                <a:spcPct val="100000"/>
              </a:lnSpc>
              <a:defRPr sz="2000">
                <a:solidFill>
                  <a:schemeClr val="tx2"/>
                </a:solidFill>
                <a:latin typeface="+mn-lt"/>
              </a:defRPr>
            </a:lvl2pPr>
            <a:lvl3pPr>
              <a:lnSpc>
                <a:spcPct val="100000"/>
              </a:lnSpc>
              <a:defRPr sz="1800">
                <a:solidFill>
                  <a:schemeClr val="tx2"/>
                </a:solidFill>
                <a:latin typeface="+mn-lt"/>
              </a:defRPr>
            </a:lvl3pPr>
            <a:lvl4pPr>
              <a:lnSpc>
                <a:spcPct val="100000"/>
              </a:lnSpc>
              <a:defRPr sz="1600">
                <a:solidFill>
                  <a:schemeClr val="tx2"/>
                </a:solidFill>
                <a:latin typeface="+mn-lt"/>
              </a:defRPr>
            </a:lvl4pPr>
            <a:lvl5pPr>
              <a:lnSpc>
                <a:spcPct val="100000"/>
              </a:lnSpc>
              <a:defRPr sz="14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E6E0398-11EA-CA4E-8CEF-209FB0E571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15D744F-2CD4-4357-9920-DBE78CD05D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552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28945-86BB-2F46-A588-79A48E6F38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accent4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60FD44-8B57-FE4C-BDC8-651AF654EA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EBE165-4020-4AE6-A4F8-FC0F3008EE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7189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BD2D64C-6261-9846-B401-C0516D62E2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F418F1-2677-43D4-80D8-CC3E811A34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779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708B-F85D-B244-B76D-7665363E92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chemeClr val="accent4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99D82-DB1D-334C-9D0C-24A2DAEF50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442DC-2A24-1246-A016-34C036D5BDB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6D398F6-9B1E-B840-AD2C-7C078BE8EB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AE15B2-717A-465B-B036-E780501CED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2919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4FBA5-6B4E-EC4E-A1BD-ADC2BADFF9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chemeClr val="accent4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C65746-ACAD-4648-A241-DBEAE0D920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32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49BA78-2353-F449-809F-A41F92D937C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F22FF10-724D-9941-B9E8-CE4BD3CA01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08453BD-F858-48A3-9559-84F847FA91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55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801D65-D4DD-49CE-9BFE-23E59749E8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9" r="2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12A0A7-4CF2-4743-858C-719C761D6A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rgbClr val="F1F1EF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AB00D5-0002-EB43-B596-CD3FCE26D7F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F1F1EF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subtitle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7B315BF-030E-704F-AC88-07233555212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941667" y="5725249"/>
            <a:ext cx="1042416" cy="93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8821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96BAE-F822-E34A-990A-9C2771C072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accent3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B2EFE-DD9F-E146-A0F0-1CC9263E135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89120"/>
          </a:xfrm>
        </p:spPr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863D59-2C71-E346-B7BF-148F5CFFBF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34BCDE-4FAE-4480-8FFD-AE9B4EE69B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9049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4D9B-8987-0D4C-A48D-AC224E4324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accent3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0977D-D50B-F34A-A72B-3B2E6C9B12F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6A8F47-B8E2-2147-BF7A-36D46A6796E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6A77431-0588-914D-A216-28EC5A9A8A8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0E8D9B-1180-4BCF-ACA9-05A2B60205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0603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642752D-0D8E-45C3-9249-5CEDBE11F9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12A0A7-4CF2-4743-858C-719C761D6A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rgbClr val="F1F1EF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AB00D5-0002-EB43-B596-CD3FCE26D7F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F1F1EF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subtitle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7B315BF-030E-704F-AC88-07233555212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941667" y="5725249"/>
            <a:ext cx="1042416" cy="93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9148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20160-DB07-FA41-A195-10DBA0F84C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000" b="1">
                <a:solidFill>
                  <a:schemeClr val="accent3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265D98-7F86-E241-96F3-5AE4DBD2D06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326700-521D-4B43-A2D4-FACEAE7B527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E9CCF1-FBF1-9743-BC0F-7FF24538351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BE9C37-AAE6-9046-8B66-3BF2E4EFD23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E6E0398-11EA-CA4E-8CEF-209FB0E571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00B128-5709-4F73-BFC0-8205AE42FA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0317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28945-86BB-2F46-A588-79A48E6F38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accent3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60FD44-8B57-FE4C-BDC8-651AF654EA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932095-5E91-4AD3-981B-38C3FF852F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7728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BD2D64C-6261-9846-B401-C0516D62E2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50AC943-B4D3-4EDA-8FD1-F67B3AAA6C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665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2_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708B-F85D-B244-B76D-7665363E92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chemeClr val="accent3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99D82-DB1D-334C-9D0C-24A2DAEF50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442DC-2A24-1246-A016-34C036D5BDB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6D398F6-9B1E-B840-AD2C-7C078BE8EB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4E7185-2A70-438E-9E87-E5A20C5824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324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2_Picture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4FBA5-6B4E-EC4E-A1BD-ADC2BADFF9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3200" b="1" i="0">
                <a:solidFill>
                  <a:schemeClr val="accent3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C65746-ACAD-4648-A241-DBEAE0D920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32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49BA78-2353-F449-809F-A41F92D937C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F22FF10-724D-9941-B9E8-CE4BD3CA01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81FFB4B-35BE-4BDD-9CE7-431B98C9A6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6109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420BDE8-6CB3-401F-8D36-EAC76DC461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9" r="2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12A0A7-4CF2-4743-858C-719C761D6A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rgbClr val="F1F1EF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AB00D5-0002-EB43-B596-CD3FCE26D7F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F1F1EF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subtitle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7B315BF-030E-704F-AC88-07233555212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941667" y="5725249"/>
            <a:ext cx="1042416" cy="93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960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96BAE-F822-E34A-990A-9C2771C072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accent5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B2EFE-DD9F-E146-A0F0-1CC9263E135A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863D59-2C71-E346-B7BF-148F5CFFBF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B74E88-0B36-4A17-9A90-D29144C744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9815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4D9B-8987-0D4C-A48D-AC224E4324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accent5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 STYL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0977D-D50B-F34A-A72B-3B2E6C9B12F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6A8F47-B8E2-2147-BF7A-36D46A6796E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6A77431-0588-914D-A216-28EC5A9A8A8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DFBAC1-3D12-4950-9CBE-E9A065B6A8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6663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mparis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20160-DB07-FA41-A195-10DBA0F84C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 b="1">
                <a:solidFill>
                  <a:schemeClr val="accent5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265D98-7F86-E241-96F3-5AE4DBD2D06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326700-521D-4B43-A2D4-FACEAE7B527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E9CCF1-FBF1-9743-BC0F-7FF24538351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2"/>
                </a:solidFill>
                <a:latin typeface="+mn-lt"/>
                <a:ea typeface="Microsoft Yi Baiti" panose="03000500000000000000" pitchFamily="66" charset="0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BE9C37-AAE6-9046-8B66-3BF2E4EFD23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E6E0398-11EA-CA4E-8CEF-209FB0E571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DC9663-1EB7-4CD1-ACB9-431A1CACB5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6098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28945-86BB-2F46-A588-79A48E6F38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accent5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60FD44-8B57-FE4C-BDC8-651AF654EA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02F558-11B0-49D6-8CCB-433CE1FE22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2882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96BAE-F822-E34A-990A-9C2771C072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accent2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B2EFE-DD9F-E146-A0F0-1CC9263E135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spcAft>
                <a:spcPts val="600"/>
              </a:spcAft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spcAft>
                <a:spcPts val="0"/>
              </a:spcAft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spcAft>
                <a:spcPts val="0"/>
              </a:spcAft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B85484-F698-6E44-9BC7-625676C812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8134E87-7756-A448-85CF-70F97B3E0E1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47786" r="48893"/>
          <a:stretch/>
        </p:blipFill>
        <p:spPr>
          <a:xfrm>
            <a:off x="5442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56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6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BD2D64C-6261-9846-B401-C0516D62E2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C41D73-BF31-4E57-8E02-74FC665642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0054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5_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708B-F85D-B244-B76D-7665363E92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chemeClr val="accent5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99D82-DB1D-334C-9D0C-24A2DAEF50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442DC-2A24-1246-A016-34C036D5BDB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6D398F6-9B1E-B840-AD2C-7C078BE8EB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65B845-F406-4ED7-A22F-31C6A1D4F6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1783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5_Picture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4FBA5-6B4E-EC4E-A1BD-ADC2BADFF9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chemeClr val="accent5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C65746-ACAD-4648-A241-DBEAE0D920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49BA78-2353-F449-809F-A41F92D937C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F22FF10-724D-9941-B9E8-CE4BD3CA01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EB3FB1-6626-42CB-B348-0B37C08FFE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4060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E668AB0-1044-4B14-AED5-4E36C7AA96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" r="-501"/>
          <a:stretch/>
        </p:blipFill>
        <p:spPr>
          <a:xfrm>
            <a:off x="0" y="0"/>
            <a:ext cx="1225296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12A0A7-4CF2-4743-858C-719C761D6A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rgbClr val="F1F1EF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AB00D5-0002-EB43-B596-CD3FCE26D7F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F1F1EF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subtitle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7B315BF-030E-704F-AC88-07233555212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941667" y="5725249"/>
            <a:ext cx="1042416" cy="93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7002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96BAE-F822-E34A-990A-9C2771C072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B2EFE-DD9F-E146-A0F0-1CC9263E135A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 sz="2400" b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 b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 b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 b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 b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863D59-2C71-E346-B7BF-148F5CFFBF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010C30-4DB0-4C91-8A55-4F23A1A3BE6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478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4D9B-8987-0D4C-A48D-AC224E4324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0977D-D50B-F34A-A72B-3B2E6C9B12F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6A8F47-B8E2-2147-BF7A-36D46A6796E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6A77431-0588-914D-A216-28EC5A9A8A8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FE0A74-F8D4-4184-82A4-1012D075AE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4340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20160-DB07-FA41-A195-10DBA0F84C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 b="1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265D98-7F86-E241-96F3-5AE4DBD2D06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326700-521D-4B43-A2D4-FACEAE7B527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6612" y="2505075"/>
            <a:ext cx="5157787" cy="3684588"/>
          </a:xfrm>
        </p:spPr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E9CCF1-FBF1-9743-BC0F-7FF24538351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69024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BE9C37-AAE6-9046-8B66-3BF2E4EFD23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69024" y="2505075"/>
            <a:ext cx="5183188" cy="3684588"/>
          </a:xfrm>
        </p:spPr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E6E0398-11EA-CA4E-8CEF-209FB0E571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133E76A-F7BC-49EC-AA42-A072210F82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565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28945-86BB-2F46-A588-79A48E6F38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60FD44-8B57-FE4C-BDC8-651AF654EA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0347AC-C50D-4B3B-9024-023C14ED129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3431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BD2D64C-6261-9846-B401-C0516D62E2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7159C96-3D45-4309-B883-FCA7D0A4CA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2701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4_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708B-F85D-B244-B76D-7665363E92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99D82-DB1D-334C-9D0C-24A2DAEF50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442DC-2A24-1246-A016-34C036D5BDB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6D398F6-9B1E-B840-AD2C-7C078BE8EB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785835-D5B1-4E8E-A64A-464B98AB28F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7493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4D9B-8987-0D4C-A48D-AC224E4324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accent2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0977D-D50B-F34A-A72B-3B2E6C9B12F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6A8F47-B8E2-2147-BF7A-36D46A6796E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07F695-7E0C-034D-9F2B-547AAABC08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7786" r="48893"/>
          <a:stretch/>
        </p:blipFill>
        <p:spPr>
          <a:xfrm>
            <a:off x="5442" y="0"/>
            <a:ext cx="404949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3078E9-8E80-4049-845B-55B7433C13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2616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3_Picture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4FBA5-6B4E-EC4E-A1BD-ADC2BADFF9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C65746-ACAD-4648-A241-DBEAE0D920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32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49BA78-2353-F449-809F-A41F92D937C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F22FF10-724D-9941-B9E8-CE4BD3CA01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1114DF-8BD4-4311-ABD2-8F0D68B971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96679"/>
          <a:stretch/>
        </p:blipFill>
        <p:spPr>
          <a:xfrm>
            <a:off x="0" y="0"/>
            <a:ext cx="404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9250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6_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A0A7-4CF2-4743-858C-719C761D6A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 b="1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AB00D5-0002-EB43-B596-CD3FCE26D7F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subtitle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7B315BF-030E-704F-AC88-0723355521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41667" y="5725249"/>
            <a:ext cx="1042416" cy="93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1397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96BAE-F822-E34A-990A-9C2771C072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B2EFE-DD9F-E146-A0F0-1CC9263E135A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 sz="2400" b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 b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 b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 b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 b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863D59-2C71-E346-B7BF-148F5CFFBF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957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4D9B-8987-0D4C-A48D-AC224E4324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0977D-D50B-F34A-A72B-3B2E6C9B12F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6A8F47-B8E2-2147-BF7A-36D46A6796E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6A77431-0588-914D-A216-28EC5A9A8A8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1055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mparis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20160-DB07-FA41-A195-10DBA0F84C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 b="1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265D98-7F86-E241-96F3-5AE4DBD2D06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326700-521D-4B43-A2D4-FACEAE7B527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6612" y="2505075"/>
            <a:ext cx="5157787" cy="3684588"/>
          </a:xfrm>
        </p:spPr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E9CCF1-FBF1-9743-BC0F-7FF24538351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69024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BE9C37-AAE6-9046-8B66-3BF2E4EFD23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69024" y="2505075"/>
            <a:ext cx="5183188" cy="3684588"/>
          </a:xfrm>
        </p:spPr>
        <p:txBody>
          <a:bodyPr/>
          <a:lstStyle>
            <a:lvl1pPr>
              <a:lnSpc>
                <a:spcPct val="100000"/>
              </a:lnSpc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</a:t>
            </a:r>
            <a:r>
              <a:rPr lang="en-US" err="1"/>
              <a:t>levekl</a:t>
            </a:r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E6E0398-11EA-CA4E-8CEF-209FB0E571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9870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28945-86BB-2F46-A588-79A48E6F38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60FD44-8B57-FE4C-BDC8-651AF654EA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8213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7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BD2D64C-6261-9846-B401-C0516D62E2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8510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6_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708B-F85D-B244-B76D-7665363E92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99D82-DB1D-334C-9D0C-24A2DAEF50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442DC-2A24-1246-A016-34C036D5BDB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6D398F6-9B1E-B840-AD2C-7C078BE8EB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7557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6_Picture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4FBA5-6B4E-EC4E-A1BD-ADC2BADFF9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C65746-ACAD-4648-A241-DBEAE0D920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32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49BA78-2353-F449-809F-A41F92D937C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F22FF10-724D-9941-B9E8-CE4BD3CA01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5976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DB6A8A-5C5C-4B14-AC9E-82E8BD3DD8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513902" y="1869492"/>
            <a:ext cx="5164196" cy="2434422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8E1AA474-9645-4EEC-ABEA-0CFA6B291443}"/>
              </a:ext>
            </a:extLst>
          </p:cNvPr>
          <p:cNvGrpSpPr/>
          <p:nvPr userDrawn="1"/>
        </p:nvGrpSpPr>
        <p:grpSpPr>
          <a:xfrm>
            <a:off x="3707497" y="5794948"/>
            <a:ext cx="4777005" cy="943637"/>
            <a:chOff x="3757354" y="5595444"/>
            <a:chExt cx="4777005" cy="94363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C49069D-E7DC-4BAB-9BC4-6D8FD783F16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9414" t="16388" r="9161" b="16388"/>
            <a:stretch/>
          </p:blipFill>
          <p:spPr>
            <a:xfrm>
              <a:off x="3757354" y="5595444"/>
              <a:ext cx="2660072" cy="943637"/>
            </a:xfrm>
            <a:prstGeom prst="rect">
              <a:avLst/>
            </a:prstGeom>
          </p:spPr>
        </p:pic>
        <p:pic>
          <p:nvPicPr>
            <p:cNvPr id="4" name="Picture 8">
              <a:extLst>
                <a:ext uri="{FF2B5EF4-FFF2-40B4-BE49-F238E27FC236}">
                  <a16:creationId xmlns:a16="http://schemas.microsoft.com/office/drawing/2014/main" id="{2960F564-24B3-4E58-91BD-E1FF8ACD596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592035" y="5595444"/>
              <a:ext cx="1942324" cy="94363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65814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20160-DB07-FA41-A195-10DBA0F84C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 b="1">
                <a:solidFill>
                  <a:schemeClr val="accent2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265D98-7F86-E241-96F3-5AE4DBD2D06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2800" b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326700-521D-4B43-A2D4-FACEAE7B527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spcAft>
                <a:spcPts val="600"/>
              </a:spcAft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E9CCF1-FBF1-9743-BC0F-7FF24538351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2800" b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BE9C37-AAE6-9046-8B66-3BF2E4EFD23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spcAft>
                <a:spcPts val="600"/>
              </a:spcAft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2BE504-908F-6148-95A8-E45954D7CD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7786" r="48893"/>
          <a:stretch/>
        </p:blipFill>
        <p:spPr>
          <a:xfrm>
            <a:off x="5442" y="0"/>
            <a:ext cx="404949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59A07E-FD69-E045-B8A5-321D99AEB88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8233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28945-86BB-2F46-A588-79A48E6F38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="1">
                <a:solidFill>
                  <a:schemeClr val="accent2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200840-C9E9-634E-8D4C-F05B1268596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7786" r="48893"/>
          <a:stretch/>
        </p:blipFill>
        <p:spPr>
          <a:xfrm>
            <a:off x="5442" y="0"/>
            <a:ext cx="404949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02DAAB-B753-6343-9EE4-D905FC447CB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525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F2CA6B-AEB6-9547-92AD-4ECA07C5A3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7786" r="48893"/>
          <a:stretch/>
        </p:blipFill>
        <p:spPr>
          <a:xfrm>
            <a:off x="5442" y="0"/>
            <a:ext cx="404949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F9D3F99-E3F6-8E4E-9FCD-A16E1DF22F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4801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708B-F85D-B244-B76D-7665363E92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chemeClr val="accent2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99D82-DB1D-334C-9D0C-24A2DAEF50D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>
              <a:lnSpc>
                <a:spcPct val="100000"/>
              </a:lnSpc>
              <a:spcAft>
                <a:spcPts val="600"/>
              </a:spcAft>
              <a:defRPr sz="20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442DC-2A24-1246-A016-34C036D5BDB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8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text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2B6028-2834-A047-9F99-7065866043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7786" r="48893"/>
          <a:stretch/>
        </p:blipFill>
        <p:spPr>
          <a:xfrm>
            <a:off x="5442" y="0"/>
            <a:ext cx="404949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AA725D-D060-7544-BC63-875695A5E20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53799" y="6102302"/>
            <a:ext cx="630283" cy="56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5626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B2C0BB-249E-9046-8862-208A034F4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EEA3C5-4E1A-C341-ABA0-60A772282E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41696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07" r:id="rId2"/>
    <p:sldLayoutId id="2147483706" r:id="rId3"/>
    <p:sldLayoutId id="2147483650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51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59" r:id="rId19"/>
    <p:sldLayoutId id="2147483673" r:id="rId20"/>
    <p:sldLayoutId id="2147483652" r:id="rId21"/>
    <p:sldLayoutId id="2147483653" r:id="rId22"/>
    <p:sldLayoutId id="2147483654" r:id="rId23"/>
    <p:sldLayoutId id="2147483655" r:id="rId24"/>
    <p:sldLayoutId id="2147483656" r:id="rId25"/>
    <p:sldLayoutId id="2147483657" r:id="rId26"/>
    <p:sldLayoutId id="2147483682" r:id="rId27"/>
    <p:sldLayoutId id="2147483683" r:id="rId28"/>
    <p:sldLayoutId id="2147483684" r:id="rId29"/>
    <p:sldLayoutId id="2147483685" r:id="rId30"/>
    <p:sldLayoutId id="2147483686" r:id="rId31"/>
    <p:sldLayoutId id="2147483687" r:id="rId32"/>
    <p:sldLayoutId id="2147483688" r:id="rId33"/>
    <p:sldLayoutId id="2147483689" r:id="rId34"/>
    <p:sldLayoutId id="2147483698" r:id="rId35"/>
    <p:sldLayoutId id="2147483699" r:id="rId36"/>
    <p:sldLayoutId id="2147483700" r:id="rId37"/>
    <p:sldLayoutId id="2147483701" r:id="rId38"/>
    <p:sldLayoutId id="2147483702" r:id="rId39"/>
    <p:sldLayoutId id="2147483703" r:id="rId40"/>
    <p:sldLayoutId id="2147483704" r:id="rId41"/>
    <p:sldLayoutId id="2147483705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708" r:id="rId51"/>
    <p:sldLayoutId id="2147483709" r:id="rId52"/>
    <p:sldLayoutId id="2147483710" r:id="rId53"/>
    <p:sldLayoutId id="2147483711" r:id="rId54"/>
    <p:sldLayoutId id="2147483712" r:id="rId55"/>
    <p:sldLayoutId id="2147483713" r:id="rId56"/>
    <p:sldLayoutId id="2147483714" r:id="rId57"/>
    <p:sldLayoutId id="2147483715" r:id="rId58"/>
    <p:sldLayoutId id="2147483658" r:id="rId59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 cap="all" baseline="0">
          <a:solidFill>
            <a:srgbClr val="313A59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2400" kern="1200">
          <a:solidFill>
            <a:srgbClr val="313A59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rgbClr val="313A59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rgbClr val="313A59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sz="1600" kern="1200">
          <a:solidFill>
            <a:srgbClr val="313A59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sz="1400" kern="1200">
          <a:solidFill>
            <a:srgbClr val="313A59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site-recovery/site-recovery-overview" TargetMode="External"/><Relationship Id="rId2" Type="http://schemas.openxmlformats.org/officeDocument/2006/relationships/hyperlink" Target="https://docs.microsoft.com/en-us/azure/backup/backup-overview" TargetMode="Externa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23743-A772-457F-9876-3CF5AB0216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Azure Site Recovery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1E3ED4-DBCE-428E-8C48-98D99494F9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Angel Garcia – Cloud Migration Engineer</a:t>
            </a:r>
          </a:p>
        </p:txBody>
      </p:sp>
    </p:spTree>
    <p:extLst>
      <p:ext uri="{BB962C8B-B14F-4D97-AF65-F5344CB8AC3E}">
        <p14:creationId xmlns:p14="http://schemas.microsoft.com/office/powerpoint/2010/main" val="709390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84C67-7F99-4A82-B7EE-01B233EEF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E7CE9-7D06-4A41-BDAF-67A3E3FCF3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https://docs.microsoft.com/en-us/azure/backup/backup-overview</a:t>
            </a:r>
            <a:endParaRPr lang="en-US" dirty="0"/>
          </a:p>
          <a:p>
            <a:r>
              <a:rPr lang="en-US" dirty="0">
                <a:hlinkClick r:id="rId3"/>
              </a:rPr>
              <a:t>https://docs.microsoft.com/en-us/azure/site-recovery/site-recovery-overview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307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5304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E0BBB-82F8-4192-8B24-7449C3DF7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C9276-F7A3-4921-A354-2BED1D0D91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Overview of Azure Site Recovery</a:t>
            </a:r>
          </a:p>
          <a:p>
            <a:r>
              <a:rPr lang="en-US" dirty="0"/>
              <a:t>How Does Azure Site Recovery Work?</a:t>
            </a:r>
            <a:endParaRPr lang="en-US" dirty="0">
              <a:latin typeface="+mn-lt"/>
            </a:endParaRPr>
          </a:p>
          <a:p>
            <a:r>
              <a:rPr lang="en-US" dirty="0"/>
              <a:t>How Does 10</a:t>
            </a:r>
            <a:r>
              <a:rPr lang="en-US" baseline="30000" dirty="0"/>
              <a:t>th</a:t>
            </a:r>
            <a:r>
              <a:rPr lang="en-US" dirty="0"/>
              <a:t> Magnitude leverage Azure Site Recovery?</a:t>
            </a:r>
          </a:p>
          <a:p>
            <a:r>
              <a:rPr lang="en-US" dirty="0">
                <a:latin typeface="+mn-lt"/>
              </a:rPr>
              <a:t>Learn More About Azure Site Recovery!</a:t>
            </a:r>
          </a:p>
        </p:txBody>
      </p:sp>
    </p:spTree>
    <p:extLst>
      <p:ext uri="{BB962C8B-B14F-4D97-AF65-F5344CB8AC3E}">
        <p14:creationId xmlns:p14="http://schemas.microsoft.com/office/powerpoint/2010/main" val="3895512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7A759-EAD5-42A7-BB52-5A2E2172C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– Azure Site recovery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37612-1B41-42B7-B2CB-7B0E4920BE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658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84C67-7F99-4A82-B7EE-01B233EEF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continuity and disaster recovery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E7CE9-7D06-4A41-BDAF-67A3E3FCF3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364602" cy="491205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Site Recovery</a:t>
            </a:r>
          </a:p>
          <a:p>
            <a:pPr lvl="1"/>
            <a:r>
              <a:rPr lang="en-US" dirty="0"/>
              <a:t>Keep applications running during outages</a:t>
            </a:r>
          </a:p>
          <a:p>
            <a:pPr lvl="1"/>
            <a:r>
              <a:rPr lang="en-US" dirty="0"/>
              <a:t>Manage On-premises servers and Azure VM replication</a:t>
            </a:r>
          </a:p>
          <a:p>
            <a:pPr lvl="1"/>
            <a:r>
              <a:rPr lang="en-US" dirty="0"/>
              <a:t>Flexible testing and failovers</a:t>
            </a:r>
          </a:p>
          <a:p>
            <a:pPr lvl="1"/>
            <a:r>
              <a:rPr lang="en-US" dirty="0"/>
              <a:t>Supported scenarios</a:t>
            </a:r>
          </a:p>
          <a:p>
            <a:pPr lvl="2"/>
            <a:r>
              <a:rPr lang="en-US" dirty="0"/>
              <a:t>Azure-to-Azure</a:t>
            </a:r>
          </a:p>
          <a:p>
            <a:pPr lvl="2"/>
            <a:r>
              <a:rPr lang="en-US" dirty="0"/>
              <a:t>Hyper V-to-Azure</a:t>
            </a:r>
          </a:p>
          <a:p>
            <a:pPr lvl="2"/>
            <a:r>
              <a:rPr lang="en-US" dirty="0"/>
              <a:t>VMWare-to-Azure</a:t>
            </a:r>
          </a:p>
          <a:p>
            <a:pPr lvl="2"/>
            <a:r>
              <a:rPr lang="en-US" dirty="0"/>
              <a:t>Physical servers-to-Azure</a:t>
            </a:r>
          </a:p>
          <a:p>
            <a:pPr lvl="2"/>
            <a:r>
              <a:rPr lang="en-US" dirty="0"/>
              <a:t>AWS (Windows servers)-to-Azure</a:t>
            </a:r>
          </a:p>
          <a:p>
            <a:r>
              <a:rPr lang="en-US" dirty="0"/>
              <a:t>Backup</a:t>
            </a:r>
          </a:p>
          <a:p>
            <a:pPr lvl="1"/>
            <a:r>
              <a:rPr lang="en-US" dirty="0"/>
              <a:t>Keep data safe and recoverable</a:t>
            </a:r>
          </a:p>
          <a:p>
            <a:pPr lvl="1"/>
            <a:r>
              <a:rPr lang="en-US" dirty="0"/>
              <a:t>Redundancy Options</a:t>
            </a:r>
          </a:p>
          <a:p>
            <a:pPr lvl="1"/>
            <a:r>
              <a:rPr lang="en-US" dirty="0"/>
              <a:t>What can I backup?</a:t>
            </a:r>
          </a:p>
          <a:p>
            <a:pPr lvl="2"/>
            <a:r>
              <a:rPr lang="en-US" dirty="0"/>
              <a:t>On-Premise workloads</a:t>
            </a:r>
          </a:p>
          <a:p>
            <a:pPr lvl="2"/>
            <a:r>
              <a:rPr lang="en-US" dirty="0"/>
              <a:t>Azure VMs</a:t>
            </a:r>
          </a:p>
          <a:p>
            <a:pPr lvl="2"/>
            <a:r>
              <a:rPr lang="en-US" dirty="0"/>
              <a:t>Azure File Shares</a:t>
            </a:r>
          </a:p>
          <a:p>
            <a:pPr lvl="2"/>
            <a:r>
              <a:rPr lang="en-US" dirty="0"/>
              <a:t>SQL Server in Azure VMs</a:t>
            </a:r>
          </a:p>
          <a:p>
            <a:pPr lvl="2"/>
            <a:r>
              <a:rPr lang="en-US" dirty="0"/>
              <a:t>SAP HANA databases in Azure VMs</a:t>
            </a:r>
          </a:p>
          <a:p>
            <a:endParaRPr lang="en-US" dirty="0">
              <a:solidFill>
                <a:srgbClr val="252125"/>
              </a:solidFill>
              <a:latin typeface="+mn-lt"/>
            </a:endParaRP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27740419-39E8-4E1A-B20A-7D6863F51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2802" y="1097598"/>
            <a:ext cx="5079365" cy="507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696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7A759-EAD5-42A7-BB52-5A2E2172C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azure site recovery work?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37612-1B41-42B7-B2CB-7B0E4920BE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470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84C67-7F99-4A82-B7EE-01B233EEF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E7CE9-7D06-4A41-BDAF-67A3E3FCF3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5744570" cy="5071473"/>
          </a:xfrm>
        </p:spPr>
        <p:txBody>
          <a:bodyPr>
            <a:normAutofit lnSpcReduction="10000"/>
          </a:bodyPr>
          <a:lstStyle/>
          <a:p>
            <a:pPr lvl="1"/>
            <a:r>
              <a:rPr lang="en-US" sz="1800" dirty="0"/>
              <a:t>Site Recovery</a:t>
            </a:r>
          </a:p>
          <a:p>
            <a:pPr lvl="2"/>
            <a:r>
              <a:rPr lang="en-US" sz="1600" dirty="0"/>
              <a:t>On-Premises to Azure:</a:t>
            </a:r>
          </a:p>
          <a:p>
            <a:pPr lvl="3"/>
            <a:r>
              <a:rPr lang="en-US" dirty="0"/>
              <a:t>Configuration/Process Server</a:t>
            </a:r>
          </a:p>
          <a:p>
            <a:pPr lvl="3"/>
            <a:r>
              <a:rPr lang="en-US" dirty="0"/>
              <a:t>Azure Subscription, Storage Account, and Virtual Network</a:t>
            </a:r>
          </a:p>
          <a:p>
            <a:pPr lvl="3"/>
            <a:r>
              <a:rPr lang="en-US" dirty="0"/>
              <a:t>Mobility Agent</a:t>
            </a:r>
          </a:p>
          <a:p>
            <a:pPr lvl="2"/>
            <a:r>
              <a:rPr lang="en-US" dirty="0"/>
              <a:t>Azure to Azure:</a:t>
            </a:r>
          </a:p>
          <a:p>
            <a:pPr lvl="3"/>
            <a:r>
              <a:rPr lang="en-US" dirty="0"/>
              <a:t>Source and Target Resources (VNET, Storage Account(s), Cache Storage account, Availability Sets</a:t>
            </a:r>
          </a:p>
          <a:p>
            <a:pPr lvl="3"/>
            <a:endParaRPr lang="en-US" dirty="0"/>
          </a:p>
          <a:p>
            <a:pPr lvl="1"/>
            <a:r>
              <a:rPr lang="en-US" sz="1800" dirty="0"/>
              <a:t>Backup</a:t>
            </a:r>
          </a:p>
          <a:p>
            <a:pPr lvl="2"/>
            <a:r>
              <a:rPr lang="en-US" sz="1600" dirty="0"/>
              <a:t>On-Premise to Azure:</a:t>
            </a:r>
          </a:p>
          <a:p>
            <a:pPr lvl="3"/>
            <a:r>
              <a:rPr lang="en-US" sz="1400" dirty="0"/>
              <a:t>Microsoft Azure Recovery Services (MARS) Agent</a:t>
            </a:r>
          </a:p>
          <a:p>
            <a:pPr lvl="3"/>
            <a:r>
              <a:rPr lang="en-US" sz="1400" dirty="0"/>
              <a:t>System Center Data Protection Manager (DPM)</a:t>
            </a:r>
          </a:p>
          <a:p>
            <a:pPr lvl="3"/>
            <a:r>
              <a:rPr lang="en-US" sz="1400"/>
              <a:t>Microsoft Azure Backup Server (MABS)</a:t>
            </a:r>
            <a:endParaRPr lang="en-US" sz="1400" dirty="0"/>
          </a:p>
          <a:p>
            <a:pPr lvl="2"/>
            <a:r>
              <a:rPr lang="en-US" sz="1600" dirty="0"/>
              <a:t>Azure Backup:</a:t>
            </a:r>
          </a:p>
          <a:p>
            <a:pPr lvl="3"/>
            <a:r>
              <a:rPr lang="en-US" dirty="0"/>
              <a:t>Azure VM Extension</a:t>
            </a:r>
          </a:p>
          <a:p>
            <a:pPr lvl="3"/>
            <a:r>
              <a:rPr lang="en-US" dirty="0"/>
              <a:t>MARS agent</a:t>
            </a:r>
          </a:p>
          <a:p>
            <a:pPr marL="914400" lvl="2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D16D4B-40BE-4890-B75D-BAD7BCE28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2770" y="4335743"/>
            <a:ext cx="4771030" cy="24264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605143-FBB5-43CA-9195-D086DB6B8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2770" y="1207403"/>
            <a:ext cx="4771030" cy="303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63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7A759-EAD5-42A7-BB52-5A2E2172C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10</a:t>
            </a:r>
            <a:r>
              <a:rPr lang="en-US" baseline="30000" dirty="0"/>
              <a:t>th</a:t>
            </a:r>
            <a:r>
              <a:rPr lang="en-US" dirty="0"/>
              <a:t> magnitude leverage azure site recovery?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37612-1B41-42B7-B2CB-7B0E4920BE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000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84C67-7F99-4A82-B7EE-01B233EEF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</a:t>
            </a:r>
            <a:r>
              <a:rPr lang="en-US" baseline="30000" dirty="0"/>
              <a:t>th</a:t>
            </a:r>
            <a:r>
              <a:rPr lang="en-US" dirty="0"/>
              <a:t> magnitude – cloud migration center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E7CE9-7D06-4A41-BDAF-67A3E3FCF3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4479974" cy="4486275"/>
          </a:xfrm>
        </p:spPr>
        <p:txBody>
          <a:bodyPr/>
          <a:lstStyle/>
          <a:p>
            <a:r>
              <a:rPr lang="en-US" dirty="0"/>
              <a:t>Lift-and-Shift Migration</a:t>
            </a:r>
          </a:p>
          <a:p>
            <a:r>
              <a:rPr lang="en-US" dirty="0"/>
              <a:t>Automation</a:t>
            </a:r>
          </a:p>
          <a:p>
            <a:r>
              <a:rPr lang="en-US" dirty="0"/>
              <a:t>Reliable onboarding and process management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41BD30-D175-4037-A131-C259C70B6B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8174" y="1443790"/>
            <a:ext cx="6601110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33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7A759-EAD5-42A7-BB52-5A2E2172C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Interested? Learn more!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37612-1B41-42B7-B2CB-7B0E4920BE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8844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10th Magnitude - New Colors (2018)">
      <a:dk1>
        <a:srgbClr val="252126"/>
      </a:dk1>
      <a:lt1>
        <a:srgbClr val="FFFFFF"/>
      </a:lt1>
      <a:dk2>
        <a:srgbClr val="252126"/>
      </a:dk2>
      <a:lt2>
        <a:srgbClr val="FFFFFF"/>
      </a:lt2>
      <a:accent1>
        <a:srgbClr val="F26322"/>
      </a:accent1>
      <a:accent2>
        <a:srgbClr val="215691"/>
      </a:accent2>
      <a:accent3>
        <a:srgbClr val="6DA4CE"/>
      </a:accent3>
      <a:accent4>
        <a:srgbClr val="2DAB95"/>
      </a:accent4>
      <a:accent5>
        <a:srgbClr val="7F726C"/>
      </a:accent5>
      <a:accent6>
        <a:srgbClr val="B2AC9E"/>
      </a:accent6>
      <a:hlink>
        <a:srgbClr val="F26322"/>
      </a:hlink>
      <a:folHlink>
        <a:srgbClr val="2DAB95"/>
      </a:folHlink>
    </a:clrScheme>
    <a:fontScheme name="2019 10M Font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0th Magnitude PPT Template" id="{87B7CA4A-A54F-4433-9259-D48FEB9D2672}" vid="{20E72560-FBF1-49D7-A381-DD61EAE054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7F05DA607A2A4CAA5FA95AE8B6A4C4" ma:contentTypeVersion="5" ma:contentTypeDescription="Create a new document." ma:contentTypeScope="" ma:versionID="f86f703cea7786a70f3140dedc287197">
  <xsd:schema xmlns:xsd="http://www.w3.org/2001/XMLSchema" xmlns:xs="http://www.w3.org/2001/XMLSchema" xmlns:p="http://schemas.microsoft.com/office/2006/metadata/properties" xmlns:ns2="2c4e1b44-4198-4e94-9bea-673078799ec1" targetNamespace="http://schemas.microsoft.com/office/2006/metadata/properties" ma:root="true" ma:fieldsID="dc34c59f8e550a5fc9824fe904eee435" ns2:_="">
    <xsd:import namespace="2c4e1b44-4198-4e94-9bea-673078799ec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4e1b44-4198-4e94-9bea-673078799ec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0E112B-8D09-49DC-99EB-48B29A908BF2}">
  <ds:schemaRefs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microsoft.com/office/infopath/2007/PartnerControls"/>
    <ds:schemaRef ds:uri="2c4e1b44-4198-4e94-9bea-673078799ec1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8B104888-185A-42C9-BD3E-6B123F56FA6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642E98E-3CBE-4821-94D1-FA8379AC7BD9}"/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567</TotalTime>
  <Words>260</Words>
  <Application>Microsoft Office PowerPoint</Application>
  <PresentationFormat>Widescreen</PresentationFormat>
  <Paragraphs>56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Segoe UI</vt:lpstr>
      <vt:lpstr>Office Theme</vt:lpstr>
      <vt:lpstr>Azure Site Recovery</vt:lpstr>
      <vt:lpstr>AGENDA</vt:lpstr>
      <vt:lpstr>Overview – Azure Site recovery</vt:lpstr>
      <vt:lpstr>Business continuity and disaster recovery solution</vt:lpstr>
      <vt:lpstr>How does azure site recovery work?</vt:lpstr>
      <vt:lpstr>Key components</vt:lpstr>
      <vt:lpstr>How does 10th magnitude leverage azure site recovery?</vt:lpstr>
      <vt:lpstr>10th magnitude – cloud migration center</vt:lpstr>
      <vt:lpstr>Interested? Learn more!</vt:lpstr>
      <vt:lpstr>Useful links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GOES HERE</dc:title>
  <dc:creator>Mykaela Armfield</dc:creator>
  <cp:lastModifiedBy>Angel Garcia</cp:lastModifiedBy>
  <cp:revision>12</cp:revision>
  <dcterms:modified xsi:type="dcterms:W3CDTF">2020-04-10T01:11:27Z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0x010100077F05DA607A2A4CAA5FA95AE8B6A4C4</vt:lpwstr>
  </property>
  <property fmtid="{D5CDD505-2E9C-101B-9397-08002B2CF9AE}" pid="3" name="xd_Signature">
    <vt:bool>false</vt:bool>
  </property>
  <property fmtid="{D5CDD505-2E9C-101B-9397-08002B2CF9AE}" pid="4" name="xd_ProgID">
    <vt:lpwstr/>
  </property>
  <property fmtid="{D5CDD505-2E9C-101B-9397-08002B2CF9AE}" pid="5" name="TemplateUrl">
    <vt:lpwstr/>
  </property>
  <property fmtid="{D5CDD505-2E9C-101B-9397-08002B2CF9AE}" pid="6" name="ComplianceAssetId">
    <vt:lpwstr/>
  </property>
  <property fmtid="{D5CDD505-2E9C-101B-9397-08002B2CF9AE}" pid="7" name="AuthorIds_UIVersion_2560">
    <vt:lpwstr>568</vt:lpwstr>
  </property>
  <property fmtid="{D5CDD505-2E9C-101B-9397-08002B2CF9AE}" pid="8" name="AuthorIds_UIVersion_3072">
    <vt:lpwstr>568</vt:lpwstr>
  </property>
  <property fmtid="{D5CDD505-2E9C-101B-9397-08002B2CF9AE}" pid="9" name="AuthorIds_UIVersion_2048">
    <vt:lpwstr>598</vt:lpwstr>
  </property>
  <property fmtid="{D5CDD505-2E9C-101B-9397-08002B2CF9AE}" pid="10" name="Service Demand Readiness Document Type">
    <vt:lpwstr/>
  </property>
  <property fmtid="{D5CDD505-2E9C-101B-9397-08002B2CF9AE}" pid="11" name="c81025114df5468e9d60e013ebe960eb">
    <vt:lpwstr/>
  </property>
  <property fmtid="{D5CDD505-2E9C-101B-9397-08002B2CF9AE}" pid="12" name="Marketing Collateral Document TYpe">
    <vt:lpwstr>3</vt:lpwstr>
  </property>
  <property fmtid="{D5CDD505-2E9C-101B-9397-08002B2CF9AE}" pid="13" name="p98545cdce9f4fdcac260ebe7203cfa8">
    <vt:lpwstr>Branded Templates|776d6567-359f-4041-862b-359c75925acb</vt:lpwstr>
  </property>
  <property fmtid="{D5CDD505-2E9C-101B-9397-08002B2CF9AE}" pid="14" name="Marketing Collateral Status">
    <vt:lpwstr>In-Progress</vt:lpwstr>
  </property>
  <property fmtid="{D5CDD505-2E9C-101B-9397-08002B2CF9AE}" pid="15" name="_dlc_DocIdItemGuid">
    <vt:lpwstr>14088dcc-32f2-47c5-9e81-47abf0666611</vt:lpwstr>
  </property>
  <property fmtid="{D5CDD505-2E9C-101B-9397-08002B2CF9AE}" pid="16" name="Collateral Type">
    <vt:lpwstr>3;#Branded Communication Templates|76f39e47-c1db-48d3-8004-ae1b8e08482a</vt:lpwstr>
  </property>
  <property fmtid="{D5CDD505-2E9C-101B-9397-08002B2CF9AE}" pid="17" name="aba5a4675f874b39a890910ac6d6cc98">
    <vt:lpwstr>Branded Communication Templates|76f39e47-c1db-48d3-8004-ae1b8e08482a</vt:lpwstr>
  </property>
  <property fmtid="{D5CDD505-2E9C-101B-9397-08002B2CF9AE}" pid="18" name="Marketing Resource Type">
    <vt:lpwstr>Sales Resource</vt:lpwstr>
  </property>
  <property fmtid="{D5CDD505-2E9C-101B-9397-08002B2CF9AE}" pid="19" name="Service Offering">
    <vt:lpwstr/>
  </property>
  <property fmtid="{D5CDD505-2E9C-101B-9397-08002B2CF9AE}" pid="20" name="Solution Area">
    <vt:lpwstr/>
  </property>
  <property fmtid="{D5CDD505-2E9C-101B-9397-08002B2CF9AE}" pid="21" name="Service Delivery Readiness Document Type">
    <vt:lpwstr/>
  </property>
  <property fmtid="{D5CDD505-2E9C-101B-9397-08002B2CF9AE}" pid="22" name="Readiness Document Status">
    <vt:lpwstr>Approved for Publication</vt:lpwstr>
  </property>
  <property fmtid="{D5CDD505-2E9C-101B-9397-08002B2CF9AE}" pid="23" name="Readiness Document Approver">
    <vt:lpwstr/>
  </property>
  <property fmtid="{D5CDD505-2E9C-101B-9397-08002B2CF9AE}" pid="24" name="TaxCatchAll">
    <vt:lpwstr>10;#Branded Communication Templates|76f39e47-c1db-48d3-8004-ae1b8e08482a;#3;#Branded Templates|776d6567-359f-4041-862b-359c75925acb</vt:lpwstr>
  </property>
  <property fmtid="{D5CDD505-2E9C-101B-9397-08002B2CF9AE}" pid="25" name="n8594b6557f043ebb08e2317a3b15c92">
    <vt:lpwstr/>
  </property>
  <property fmtid="{D5CDD505-2E9C-101B-9397-08002B2CF9AE}" pid="26" name="l5d615f5a11342108d8d9c2a6f49b54a">
    <vt:lpwstr/>
  </property>
  <property fmtid="{D5CDD505-2E9C-101B-9397-08002B2CF9AE}" pid="27" name="m30af94e540e4d82bfb152662a962fd7">
    <vt:lpwstr/>
  </property>
  <property fmtid="{D5CDD505-2E9C-101B-9397-08002B2CF9AE}" pid="28" name="_dlc_DocId">
    <vt:lpwstr>10MID-1236126402-23897</vt:lpwstr>
  </property>
  <property fmtid="{D5CDD505-2E9C-101B-9397-08002B2CF9AE}" pid="29" name="IconOverlay">
    <vt:lpwstr/>
  </property>
  <property fmtid="{D5CDD505-2E9C-101B-9397-08002B2CF9AE}" pid="30" name="p98545cdce9f4fdcac260ebe7203cfa80">
    <vt:lpwstr>|76f39e47-c1db-48d3-8004-ae1b8e08482a</vt:lpwstr>
  </property>
  <property fmtid="{D5CDD505-2E9C-101B-9397-08002B2CF9AE}" pid="31" name="_dlc_DocIdUrl">
    <vt:lpwstr>https://10thmagnitude.sharepoint.com/sites/DemandHub/_layouts/15/DocIdRedir.aspx?ID=10MID-1236126402-23897, 10MID-1236126402-23897</vt:lpwstr>
  </property>
  <property fmtid="{D5CDD505-2E9C-101B-9397-08002B2CF9AE}" pid="32" name="URL">
    <vt:lpwstr/>
  </property>
  <property fmtid="{D5CDD505-2E9C-101B-9397-08002B2CF9AE}" pid="33" name="Technical Contact">
    <vt:lpwstr/>
  </property>
</Properties>
</file>

<file path=docProps/thumbnail.jpeg>
</file>